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sldIdLst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F7B90D-4A1D-4573-B54A-E6DEE3B15CD9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974F8B9-8FD0-4644-9D09-55E787D9F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18" Type="http://schemas.openxmlformats.org/officeDocument/2006/relationships/image" Target="../media/image46.jpeg"/><Relationship Id="rId3" Type="http://schemas.openxmlformats.org/officeDocument/2006/relationships/image" Target="../media/image31.jpeg"/><Relationship Id="rId21" Type="http://schemas.openxmlformats.org/officeDocument/2006/relationships/image" Target="../media/image49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17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4.jpeg"/><Relationship Id="rId20" Type="http://schemas.openxmlformats.org/officeDocument/2006/relationships/image" Target="../media/image48.jpeg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19" Type="http://schemas.openxmlformats.org/officeDocument/2006/relationships/image" Target="../media/image47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Relationship Id="rId22" Type="http://schemas.openxmlformats.org/officeDocument/2006/relationships/image" Target="../media/image5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Россия – щедрая душа</a:t>
            </a:r>
            <a:r>
              <a:rPr lang="en-US" dirty="0" smtClean="0"/>
              <a:t>Russia </a:t>
            </a:r>
            <a:r>
              <a:rPr lang="ru-RU" dirty="0" smtClean="0"/>
              <a:t>                 	</a:t>
            </a:r>
            <a:r>
              <a:rPr lang="en-US" sz="2200" dirty="0" smtClean="0"/>
              <a:t>(from </a:t>
            </a:r>
            <a:r>
              <a:rPr lang="en-US" sz="2200" dirty="0" err="1" smtClean="0"/>
              <a:t>grech</a:t>
            </a:r>
            <a:r>
              <a:rPr lang="en-US" sz="2200" dirty="0" smtClean="0"/>
              <a:t>. </a:t>
            </a:r>
            <a:r>
              <a:rPr lang="ru-RU" sz="2200" dirty="0" err="1" smtClean="0"/>
              <a:t>Ρωσία</a:t>
            </a:r>
            <a:r>
              <a:rPr lang="en-US" sz="2200" dirty="0" smtClean="0"/>
              <a:t> - </a:t>
            </a:r>
            <a:r>
              <a:rPr lang="en-US" sz="2200" dirty="0" err="1" smtClean="0"/>
              <a:t>Rusi</a:t>
            </a:r>
            <a:r>
              <a:rPr lang="en-US" sz="2200" dirty="0" smtClean="0"/>
              <a:t>; officially - Russia or Federation of </a:t>
            </a:r>
            <a:r>
              <a:rPr lang="en-US" sz="2200" dirty="0" err="1" smtClean="0"/>
              <a:t>russia</a:t>
            </a:r>
            <a:r>
              <a:rPr lang="en-US" sz="2200" dirty="0" smtClean="0"/>
              <a:t>)- state, located in </a:t>
            </a:r>
            <a:r>
              <a:rPr lang="en-US" sz="2200" dirty="0" err="1" smtClean="0"/>
              <a:t>Evrazia</a:t>
            </a:r>
            <a:r>
              <a:rPr lang="en-US" sz="2200" dirty="0" smtClean="0"/>
              <a:t> </a:t>
            </a:r>
            <a:r>
              <a:rPr lang="en-US" sz="2200" dirty="0" smtClean="0"/>
              <a:t>(the </a:t>
            </a:r>
            <a:r>
              <a:rPr lang="en-US" sz="2200" dirty="0" smtClean="0"/>
              <a:t>eastern </a:t>
            </a:r>
            <a:r>
              <a:rPr lang="en-US" sz="2200" dirty="0" smtClean="0"/>
              <a:t>part of </a:t>
            </a:r>
            <a:r>
              <a:rPr lang="en-US" sz="2200" dirty="0" smtClean="0"/>
              <a:t>Europe </a:t>
            </a:r>
            <a:r>
              <a:rPr lang="en-US" sz="2200" dirty="0" smtClean="0"/>
              <a:t>and </a:t>
            </a:r>
            <a:r>
              <a:rPr lang="en-US" sz="2200" dirty="0" smtClean="0"/>
              <a:t>in the northern </a:t>
            </a:r>
            <a:r>
              <a:rPr lang="en-US" sz="2200" dirty="0" smtClean="0"/>
              <a:t>part of </a:t>
            </a:r>
            <a:r>
              <a:rPr lang="en-US" sz="2200" dirty="0" smtClean="0"/>
              <a:t> </a:t>
            </a:r>
            <a:r>
              <a:rPr lang="en-US" sz="2200" dirty="0" smtClean="0"/>
              <a:t>Asia). 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Глобальная деревня</a:t>
            </a:r>
            <a:endParaRPr lang="ru-RU" dirty="0"/>
          </a:p>
        </p:txBody>
      </p:sp>
      <p:pic>
        <p:nvPicPr>
          <p:cNvPr id="2050" name="Picture 2" descr="H:\россия англ\Копия urlpreview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5" y="714356"/>
            <a:ext cx="4731451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043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	The Russian flag is sometimes called the imperial flag. It </a:t>
            </a:r>
            <a:r>
              <a:rPr lang="en-US" dirty="0" smtClean="0"/>
              <a:t>consists </a:t>
            </a:r>
            <a:r>
              <a:rPr lang="en-US" dirty="0" smtClean="0"/>
              <a:t>of three equal stripes of white</a:t>
            </a:r>
            <a:r>
              <a:rPr lang="ru-RU" dirty="0" smtClean="0"/>
              <a:t>, </a:t>
            </a:r>
            <a:r>
              <a:rPr lang="en-US" dirty="0" smtClean="0"/>
              <a:t>blue</a:t>
            </a:r>
            <a:r>
              <a:rPr lang="ru-RU" dirty="0" smtClean="0"/>
              <a:t>,</a:t>
            </a:r>
            <a:r>
              <a:rPr lang="en-US" dirty="0" smtClean="0"/>
              <a:t> and red.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H:\россия англ\urlpreview44754789658658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357562"/>
            <a:ext cx="1047750" cy="685800"/>
          </a:xfrm>
          <a:prstGeom prst="rect">
            <a:avLst/>
          </a:prstGeom>
          <a:noFill/>
        </p:spPr>
      </p:pic>
      <p:pic>
        <p:nvPicPr>
          <p:cNvPr id="3075" name="Picture 3" descr="H:\россия англ\Копия default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876"/>
            <a:ext cx="1162050" cy="876300"/>
          </a:xfrm>
          <a:prstGeom prst="rect">
            <a:avLst/>
          </a:prstGeom>
          <a:noFill/>
        </p:spPr>
      </p:pic>
      <p:pic>
        <p:nvPicPr>
          <p:cNvPr id="3076" name="Picture 4" descr="H:\россия англ\Копия urlpreview5434268456554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5500702"/>
            <a:ext cx="1428750" cy="1066800"/>
          </a:xfrm>
          <a:prstGeom prst="rect">
            <a:avLst/>
          </a:prstGeom>
          <a:noFill/>
        </p:spPr>
      </p:pic>
      <p:pic>
        <p:nvPicPr>
          <p:cNvPr id="3077" name="Picture 5" descr="H:\россия англ\Копия urlpreview454555555555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5286388"/>
            <a:ext cx="1428750" cy="1285875"/>
          </a:xfrm>
          <a:prstGeom prst="rect">
            <a:avLst/>
          </a:prstGeom>
          <a:noFill/>
        </p:spPr>
      </p:pic>
      <p:pic>
        <p:nvPicPr>
          <p:cNvPr id="3078" name="Picture 6" descr="H:\россия англ\Копия urlpreview77787798978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3429000"/>
            <a:ext cx="1209675" cy="1419225"/>
          </a:xfrm>
          <a:prstGeom prst="rect">
            <a:avLst/>
          </a:prstGeom>
          <a:noFill/>
        </p:spPr>
      </p:pic>
      <p:pic>
        <p:nvPicPr>
          <p:cNvPr id="3079" name="Picture 7" descr="H:\россия англ\Копия urlpreview33354353446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4572008"/>
            <a:ext cx="1428750" cy="1028700"/>
          </a:xfrm>
          <a:prstGeom prst="rect">
            <a:avLst/>
          </a:prstGeom>
          <a:noFill/>
        </p:spPr>
      </p:pic>
      <p:pic>
        <p:nvPicPr>
          <p:cNvPr id="3080" name="Picture 8" descr="H:\россия англ\Копия urlpreview48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30" y="5286388"/>
            <a:ext cx="1428750" cy="1066800"/>
          </a:xfrm>
          <a:prstGeom prst="rect">
            <a:avLst/>
          </a:prstGeom>
          <a:noFill/>
        </p:spPr>
      </p:pic>
      <p:pic>
        <p:nvPicPr>
          <p:cNvPr id="3081" name="Picture 9" descr="H:\россия англ\Копия DSC006386546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0" y="3643314"/>
            <a:ext cx="1357322" cy="13573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54317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	The </a:t>
            </a:r>
            <a:r>
              <a:rPr lang="en-US" sz="2400" dirty="0" err="1" smtClean="0"/>
              <a:t>russian</a:t>
            </a:r>
            <a:r>
              <a:rPr lang="en-US" sz="2400" dirty="0" smtClean="0"/>
              <a:t> </a:t>
            </a:r>
            <a:r>
              <a:rPr lang="en-US" sz="2400" dirty="0" smtClean="0"/>
              <a:t>national emblem is the golden double-headed eagle with a horseman (St George) on a shield on the eagle’s breast with a red background. Above the two heads of the eagle</a:t>
            </a:r>
            <a:r>
              <a:rPr lang="ru-RU" sz="2400" dirty="0" smtClean="0"/>
              <a:t>,</a:t>
            </a:r>
            <a:r>
              <a:rPr lang="en-US" sz="2400" dirty="0" smtClean="0"/>
              <a:t> there is </a:t>
            </a:r>
            <a:r>
              <a:rPr lang="en-US" sz="2400" dirty="0" smtClean="0"/>
              <a:t>a historical </a:t>
            </a:r>
            <a:r>
              <a:rPr lang="en-US" sz="2400" dirty="0" smtClean="0"/>
              <a:t>crown.</a:t>
            </a:r>
            <a:endParaRPr lang="ru-RU" sz="2400" dirty="0"/>
          </a:p>
        </p:txBody>
      </p:sp>
      <p:pic>
        <p:nvPicPr>
          <p:cNvPr id="4098" name="Picture 2" descr="H:\россия англ\6666464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643314"/>
            <a:ext cx="1270975" cy="1571636"/>
          </a:xfrm>
          <a:prstGeom prst="rect">
            <a:avLst/>
          </a:prstGeom>
          <a:noFill/>
        </p:spPr>
      </p:pic>
      <p:pic>
        <p:nvPicPr>
          <p:cNvPr id="4099" name="Picture 3" descr="H:\россия англ\3544566846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643314"/>
            <a:ext cx="1071570" cy="1071570"/>
          </a:xfrm>
          <a:prstGeom prst="rect">
            <a:avLst/>
          </a:prstGeom>
          <a:noFill/>
        </p:spPr>
      </p:pic>
      <p:pic>
        <p:nvPicPr>
          <p:cNvPr id="4100" name="Picture 4" descr="H:\россия англ\546456486786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714752"/>
            <a:ext cx="1143008" cy="1143008"/>
          </a:xfrm>
          <a:prstGeom prst="rect">
            <a:avLst/>
          </a:prstGeom>
          <a:noFill/>
        </p:spPr>
      </p:pic>
      <p:pic>
        <p:nvPicPr>
          <p:cNvPr id="4101" name="Picture 5" descr="H:\россия англ\46698754879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5206" y="4786322"/>
            <a:ext cx="1524000" cy="1524000"/>
          </a:xfrm>
          <a:prstGeom prst="rect">
            <a:avLst/>
          </a:prstGeom>
          <a:noFill/>
        </p:spPr>
      </p:pic>
      <p:pic>
        <p:nvPicPr>
          <p:cNvPr id="4102" name="Picture 6" descr="H:\россия англ\546486797897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5214950"/>
            <a:ext cx="1228725" cy="1352550"/>
          </a:xfrm>
          <a:prstGeom prst="rect">
            <a:avLst/>
          </a:prstGeom>
          <a:noFill/>
        </p:spPr>
      </p:pic>
      <p:pic>
        <p:nvPicPr>
          <p:cNvPr id="4103" name="Picture 7" descr="H:\россия англ\564897458959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00232" y="3786190"/>
            <a:ext cx="1171575" cy="1257300"/>
          </a:xfrm>
          <a:prstGeom prst="rect">
            <a:avLst/>
          </a:prstGeom>
          <a:noFill/>
        </p:spPr>
      </p:pic>
      <p:pic>
        <p:nvPicPr>
          <p:cNvPr id="4104" name="Picture 8" descr="H:\россия англ\urlpreviewзэлщзщэхздщхэ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29190" y="5429264"/>
            <a:ext cx="1571636" cy="1173488"/>
          </a:xfrm>
          <a:prstGeom prst="rect">
            <a:avLst/>
          </a:prstGeom>
          <a:noFill/>
        </p:spPr>
      </p:pic>
      <p:pic>
        <p:nvPicPr>
          <p:cNvPr id="4105" name="Picture 9" descr="H:\россия англ\Копия 478978977987987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15272" y="3143248"/>
            <a:ext cx="1096963" cy="1096963"/>
          </a:xfrm>
          <a:prstGeom prst="rect">
            <a:avLst/>
          </a:prstGeom>
          <a:noFill/>
        </p:spPr>
      </p:pic>
      <p:pic>
        <p:nvPicPr>
          <p:cNvPr id="4106" name="Picture 10" descr="H:\россия англ\Копия urlpreviewжжхжх547948486.jpe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40" y="5214950"/>
            <a:ext cx="1209675" cy="1400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Russia</a:t>
            </a:r>
            <a:r>
              <a:rPr lang="ru-RU" dirty="0" smtClean="0"/>
              <a:t> </a:t>
            </a:r>
            <a:r>
              <a:rPr lang="ru-RU" dirty="0" smtClean="0"/>
              <a:t>– </a:t>
            </a:r>
            <a:r>
              <a:rPr lang="en-US" dirty="0" smtClean="0"/>
              <a:t>our</a:t>
            </a:r>
            <a:r>
              <a:rPr lang="ru-RU" dirty="0" smtClean="0"/>
              <a:t> </a:t>
            </a:r>
            <a:r>
              <a:rPr lang="en-US" dirty="0" smtClean="0"/>
              <a:t>pride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5122" name="Picture 2" descr="H:\россия англ\urlpreview789785454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643314"/>
            <a:ext cx="2286016" cy="1706892"/>
          </a:xfrm>
          <a:prstGeom prst="rect">
            <a:avLst/>
          </a:prstGeom>
          <a:noFill/>
        </p:spPr>
      </p:pic>
      <p:pic>
        <p:nvPicPr>
          <p:cNvPr id="5124" name="Picture 4" descr="D:\Cr@$h\Cr@$h\телефон\карта памяти\Изображения\СпОрТ\футбол\FIFA\x_059e3572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3143248"/>
            <a:ext cx="2357454" cy="1768091"/>
          </a:xfrm>
          <a:prstGeom prst="rect">
            <a:avLst/>
          </a:prstGeom>
          <a:noFill/>
        </p:spPr>
      </p:pic>
      <p:pic>
        <p:nvPicPr>
          <p:cNvPr id="5125" name="Picture 5" descr="H:\россия англ\urlpreview2311464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4286255"/>
            <a:ext cx="2286016" cy="1722131"/>
          </a:xfrm>
          <a:prstGeom prst="rect">
            <a:avLst/>
          </a:prstGeom>
          <a:noFill/>
        </p:spPr>
      </p:pic>
      <p:pic>
        <p:nvPicPr>
          <p:cNvPr id="5126" name="Picture 6" descr="H:\россия англ\urlpreview11111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1428736"/>
            <a:ext cx="2045726" cy="1500199"/>
          </a:xfrm>
          <a:prstGeom prst="rect">
            <a:avLst/>
          </a:prstGeom>
          <a:noFill/>
        </p:spPr>
      </p:pic>
      <p:pic>
        <p:nvPicPr>
          <p:cNvPr id="9" name="Picture 3" descr="H:\россия англ\09SC04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1285860"/>
            <a:ext cx="1928826" cy="1443619"/>
          </a:xfrm>
          <a:prstGeom prst="rect">
            <a:avLst/>
          </a:prstGeom>
          <a:noFill/>
        </p:spPr>
      </p:pic>
      <p:pic>
        <p:nvPicPr>
          <p:cNvPr id="10" name="Picture 2" descr="H:\россия англ\69700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3504" y="5214950"/>
            <a:ext cx="2071702" cy="1381135"/>
          </a:xfrm>
          <a:prstGeom prst="rect">
            <a:avLst/>
          </a:prstGeom>
          <a:noFill/>
        </p:spPr>
      </p:pic>
      <p:pic>
        <p:nvPicPr>
          <p:cNvPr id="5127" name="Picture 7" descr="H:\Pictures\V I E W\20SC01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71736" y="2357430"/>
            <a:ext cx="2152651" cy="1611403"/>
          </a:xfrm>
          <a:prstGeom prst="rect">
            <a:avLst/>
          </a:prstGeom>
          <a:noFill/>
        </p:spPr>
      </p:pic>
      <p:pic>
        <p:nvPicPr>
          <p:cNvPr id="5128" name="Picture 8" descr="H:\Pictures\водопады\6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10" y="4714884"/>
            <a:ext cx="2438400" cy="1828800"/>
          </a:xfrm>
          <a:prstGeom prst="rect">
            <a:avLst/>
          </a:prstGeom>
          <a:noFill/>
        </p:spPr>
      </p:pic>
      <p:pic>
        <p:nvPicPr>
          <p:cNvPr id="5129" name="Picture 9" descr="H:\Pictures\MZ10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857752" y="2500306"/>
            <a:ext cx="2706678" cy="203000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Russia </a:t>
            </a:r>
            <a:r>
              <a:rPr lang="en-US" sz="2800" dirty="0" smtClean="0"/>
              <a:t>– the largest country in the world</a:t>
            </a:r>
            <a:endParaRPr lang="ru-RU" sz="2800" dirty="0"/>
          </a:p>
        </p:txBody>
      </p:sp>
      <p:pic>
        <p:nvPicPr>
          <p:cNvPr id="6146" name="Picture 2" descr="H:\россия англ\346879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2714620"/>
            <a:ext cx="1428750" cy="1123950"/>
          </a:xfrm>
          <a:prstGeom prst="rect">
            <a:avLst/>
          </a:prstGeom>
          <a:noFill/>
        </p:spPr>
      </p:pic>
      <p:pic>
        <p:nvPicPr>
          <p:cNvPr id="6147" name="Picture 3" descr="H:\россия англ\467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5286388"/>
            <a:ext cx="892772" cy="1319198"/>
          </a:xfrm>
          <a:prstGeom prst="rect">
            <a:avLst/>
          </a:prstGeom>
          <a:noFill/>
        </p:spPr>
      </p:pic>
      <p:pic>
        <p:nvPicPr>
          <p:cNvPr id="6148" name="Picture 4" descr="H:\россия англ\1111455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5643578"/>
            <a:ext cx="1428750" cy="1066800"/>
          </a:xfrm>
          <a:prstGeom prst="rect">
            <a:avLst/>
          </a:prstGeom>
          <a:noFill/>
        </p:spPr>
      </p:pic>
      <p:pic>
        <p:nvPicPr>
          <p:cNvPr id="6149" name="Picture 5" descr="H:\россия англ\45464826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4429132"/>
            <a:ext cx="1428750" cy="942975"/>
          </a:xfrm>
          <a:prstGeom prst="rect">
            <a:avLst/>
          </a:prstGeom>
          <a:noFill/>
        </p:spPr>
      </p:pic>
      <p:pic>
        <p:nvPicPr>
          <p:cNvPr id="6150" name="Picture 6" descr="H:\россия англ\446564864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3357562"/>
            <a:ext cx="1428750" cy="1095375"/>
          </a:xfrm>
          <a:prstGeom prst="rect">
            <a:avLst/>
          </a:prstGeom>
          <a:noFill/>
        </p:spPr>
      </p:pic>
      <p:pic>
        <p:nvPicPr>
          <p:cNvPr id="6151" name="Picture 7" descr="H:\россия англ\777777777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182" y="1285860"/>
            <a:ext cx="1428750" cy="1076325"/>
          </a:xfrm>
          <a:prstGeom prst="rect">
            <a:avLst/>
          </a:prstGeom>
          <a:noFill/>
        </p:spPr>
      </p:pic>
      <p:pic>
        <p:nvPicPr>
          <p:cNvPr id="6152" name="Picture 8" descr="H:\россия англ\urlprevie9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43636" y="1357298"/>
            <a:ext cx="1428750" cy="1066800"/>
          </a:xfrm>
          <a:prstGeom prst="rect">
            <a:avLst/>
          </a:prstGeom>
          <a:noFill/>
        </p:spPr>
      </p:pic>
      <p:pic>
        <p:nvPicPr>
          <p:cNvPr id="6153" name="Picture 9" descr="H:\россия англ\urlpreview5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85852" y="5715016"/>
            <a:ext cx="1428750" cy="952500"/>
          </a:xfrm>
          <a:prstGeom prst="rect">
            <a:avLst/>
          </a:prstGeom>
          <a:noFill/>
        </p:spPr>
      </p:pic>
      <p:pic>
        <p:nvPicPr>
          <p:cNvPr id="6154" name="Picture 10" descr="H:\россия англ\urlpreview468.jpe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40" y="1643050"/>
            <a:ext cx="942975" cy="1428750"/>
          </a:xfrm>
          <a:prstGeom prst="rect">
            <a:avLst/>
          </a:prstGeom>
          <a:noFill/>
        </p:spPr>
      </p:pic>
      <p:pic>
        <p:nvPicPr>
          <p:cNvPr id="6155" name="Picture 11" descr="H:\россия англ\urlpreview777.jpe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57422" y="3714752"/>
            <a:ext cx="1428750" cy="1276350"/>
          </a:xfrm>
          <a:prstGeom prst="rect">
            <a:avLst/>
          </a:prstGeom>
          <a:noFill/>
        </p:spPr>
      </p:pic>
      <p:pic>
        <p:nvPicPr>
          <p:cNvPr id="6156" name="Picture 12" descr="H:\россия англ\urlpreview878.jpe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71538" y="3000372"/>
            <a:ext cx="1428750" cy="1066800"/>
          </a:xfrm>
          <a:prstGeom prst="rect">
            <a:avLst/>
          </a:prstGeom>
          <a:noFill/>
        </p:spPr>
      </p:pic>
      <p:pic>
        <p:nvPicPr>
          <p:cNvPr id="6157" name="Picture 13" descr="H:\россия англ\urlpreview4547.jpe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480" y="5000636"/>
            <a:ext cx="1428750" cy="942975"/>
          </a:xfrm>
          <a:prstGeom prst="rect">
            <a:avLst/>
          </a:prstGeom>
          <a:noFill/>
        </p:spPr>
      </p:pic>
      <p:pic>
        <p:nvPicPr>
          <p:cNvPr id="6158" name="Picture 14" descr="H:\россия англ\urlpreview6767.jpe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58082" y="4429132"/>
            <a:ext cx="1428750" cy="1066800"/>
          </a:xfrm>
          <a:prstGeom prst="rect">
            <a:avLst/>
          </a:prstGeom>
          <a:noFill/>
        </p:spPr>
      </p:pic>
      <p:pic>
        <p:nvPicPr>
          <p:cNvPr id="6159" name="Picture 15" descr="H:\россия англ\urlpreview222425.jpe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143240" y="5072074"/>
            <a:ext cx="1428750" cy="1066800"/>
          </a:xfrm>
          <a:prstGeom prst="rect">
            <a:avLst/>
          </a:prstGeom>
          <a:noFill/>
        </p:spPr>
      </p:pic>
      <p:pic>
        <p:nvPicPr>
          <p:cNvPr id="6160" name="Picture 16" descr="H:\россия англ\urlpreview468779.jpe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000628" y="1571612"/>
            <a:ext cx="1428750" cy="1076325"/>
          </a:xfrm>
          <a:prstGeom prst="rect">
            <a:avLst/>
          </a:prstGeom>
          <a:noFill/>
        </p:spPr>
      </p:pic>
      <p:pic>
        <p:nvPicPr>
          <p:cNvPr id="6161" name="Picture 17" descr="H:\россия англ\urlpreview24567978.jpe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714480" y="1500174"/>
            <a:ext cx="1428750" cy="1066800"/>
          </a:xfrm>
          <a:prstGeom prst="rect">
            <a:avLst/>
          </a:prstGeom>
          <a:noFill/>
        </p:spPr>
      </p:pic>
      <p:pic>
        <p:nvPicPr>
          <p:cNvPr id="6162" name="Picture 18" descr="H:\россия англ\urlpreview33333333.jpe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072066" y="2786058"/>
            <a:ext cx="1362075" cy="1400175"/>
          </a:xfrm>
          <a:prstGeom prst="rect">
            <a:avLst/>
          </a:prstGeom>
          <a:noFill/>
        </p:spPr>
      </p:pic>
      <p:pic>
        <p:nvPicPr>
          <p:cNvPr id="6164" name="Picture 20" descr="H:\россия англ\46454.jpe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072330" y="3214686"/>
            <a:ext cx="1428750" cy="904875"/>
          </a:xfrm>
          <a:prstGeom prst="rect">
            <a:avLst/>
          </a:prstGeom>
          <a:noFill/>
        </p:spPr>
      </p:pic>
      <p:pic>
        <p:nvPicPr>
          <p:cNvPr id="6165" name="Picture 21" descr="H:\россия англ\urlpreview454545454.jpe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85720" y="4286256"/>
            <a:ext cx="1428750" cy="1076325"/>
          </a:xfrm>
          <a:prstGeom prst="rect">
            <a:avLst/>
          </a:prstGeom>
          <a:noFill/>
        </p:spPr>
      </p:pic>
      <p:pic>
        <p:nvPicPr>
          <p:cNvPr id="6166" name="Picture 22" descr="H:\россия англ\urlpreview56548248.jpe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5929322" y="4714884"/>
            <a:ext cx="1428750" cy="1076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THE END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ре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3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ppt/theme/themeOverride4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129</TotalTime>
  <Words>22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Трек</vt:lpstr>
      <vt:lpstr>Эркер</vt:lpstr>
      <vt:lpstr>Россия – щедрая душаRussia                   (from grech. Ρωσία - Rusi; officially - Russia or Federation of russia)- state, located in Evrazia (the eastern part of Europe and in the northern part of  Asia). </vt:lpstr>
      <vt:lpstr>  The Russian flag is sometimes called the imperial flag. It consists of three equal stripes of white, blue, and red.  </vt:lpstr>
      <vt:lpstr> The russian national emblem is the golden double-headed eagle with a horseman (St George) on a shield on the eagle’s breast with a red background. Above the two heads of the eagle, there is a historical crown.</vt:lpstr>
      <vt:lpstr>Russia – our pride.</vt:lpstr>
      <vt:lpstr>Russia – the largest country in the world</vt:lpstr>
      <vt:lpstr>Слайд 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 – щедрая душа</dc:title>
  <dc:creator>NOTIC</dc:creator>
  <cp:lastModifiedBy>Пользователь</cp:lastModifiedBy>
  <cp:revision>15</cp:revision>
  <dcterms:created xsi:type="dcterms:W3CDTF">2010-02-07T16:30:37Z</dcterms:created>
  <dcterms:modified xsi:type="dcterms:W3CDTF">2010-02-08T07:48:20Z</dcterms:modified>
</cp:coreProperties>
</file>